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61" r:id="rId3"/>
    <p:sldId id="267" r:id="rId4"/>
    <p:sldId id="268" r:id="rId5"/>
    <p:sldId id="269" r:id="rId6"/>
    <p:sldId id="270" r:id="rId7"/>
    <p:sldId id="259" r:id="rId8"/>
    <p:sldId id="271" r:id="rId9"/>
    <p:sldId id="273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1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BA36-7032-4A5D-89AF-4DE4088DD4BF}" type="datetimeFigureOut">
              <a:rPr lang="zh-TW" altLang="en-US" smtClean="0"/>
              <a:t>2021/11/4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250D0-A2A7-474A-A21D-25858E5C6B62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721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BA36-7032-4A5D-89AF-4DE4088DD4BF}" type="datetimeFigureOut">
              <a:rPr lang="zh-TW" altLang="en-US" smtClean="0"/>
              <a:t>2021/11/4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250D0-A2A7-474A-A21D-25858E5C6B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046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BA36-7032-4A5D-89AF-4DE4088DD4BF}" type="datetimeFigureOut">
              <a:rPr lang="zh-TW" altLang="en-US" smtClean="0"/>
              <a:t>2021/11/4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250D0-A2A7-474A-A21D-25858E5C6B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5305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BA36-7032-4A5D-89AF-4DE4088DD4BF}" type="datetimeFigureOut">
              <a:rPr lang="zh-TW" altLang="en-US" smtClean="0"/>
              <a:t>2021/11/4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250D0-A2A7-474A-A21D-25858E5C6B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3381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BA36-7032-4A5D-89AF-4DE4088DD4BF}" type="datetimeFigureOut">
              <a:rPr lang="zh-TW" altLang="en-US" smtClean="0"/>
              <a:t>2021/11/4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250D0-A2A7-474A-A21D-25858E5C6B62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8800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BA36-7032-4A5D-89AF-4DE4088DD4BF}" type="datetimeFigureOut">
              <a:rPr lang="zh-TW" altLang="en-US" smtClean="0"/>
              <a:t>2021/11/4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250D0-A2A7-474A-A21D-25858E5C6B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1034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BA36-7032-4A5D-89AF-4DE4088DD4BF}" type="datetimeFigureOut">
              <a:rPr lang="zh-TW" altLang="en-US" smtClean="0"/>
              <a:t>2021/11/4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250D0-A2A7-474A-A21D-25858E5C6B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8141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BA36-7032-4A5D-89AF-4DE4088DD4BF}" type="datetimeFigureOut">
              <a:rPr lang="zh-TW" altLang="en-US" smtClean="0"/>
              <a:t>2021/11/4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250D0-A2A7-474A-A21D-25858E5C6B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8606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BA36-7032-4A5D-89AF-4DE4088DD4BF}" type="datetimeFigureOut">
              <a:rPr lang="zh-TW" altLang="en-US" smtClean="0"/>
              <a:t>2021/11/4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250D0-A2A7-474A-A21D-25858E5C6B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5222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D22BA36-7032-4A5D-89AF-4DE4088DD4BF}" type="datetimeFigureOut">
              <a:rPr lang="zh-TW" altLang="en-US" smtClean="0"/>
              <a:t>2021/11/4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6250D0-A2A7-474A-A21D-25858E5C6B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6144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BA36-7032-4A5D-89AF-4DE4088DD4BF}" type="datetimeFigureOut">
              <a:rPr lang="zh-TW" altLang="en-US" smtClean="0"/>
              <a:t>2021/11/4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250D0-A2A7-474A-A21D-25858E5C6B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6755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D22BA36-7032-4A5D-89AF-4DE4088DD4BF}" type="datetimeFigureOut">
              <a:rPr lang="zh-TW" altLang="en-US" smtClean="0"/>
              <a:t>2021/11/4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D6250D0-A2A7-474A-A21D-25858E5C6B62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9785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spm.nat.gov.tw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D49E1A4-8BA0-460C-A9B2-D7D102501F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51" y="619300"/>
            <a:ext cx="10551381" cy="3566160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個人電腦</a:t>
            </a: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進行資通安全設定說明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58F065F-9C34-4613-94BC-B180E96749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110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月  銘傳國中資訊組</a:t>
            </a:r>
          </a:p>
        </p:txBody>
      </p:sp>
    </p:spTree>
    <p:extLst>
      <p:ext uri="{BB962C8B-B14F-4D97-AF65-F5344CB8AC3E}">
        <p14:creationId xmlns:p14="http://schemas.microsoft.com/office/powerpoint/2010/main" val="3222836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TW" altLang="en-US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謝謝大家的</a:t>
            </a:r>
            <a:br>
              <a:rPr lang="en-US" altLang="zh-TW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協助與配合</a:t>
            </a:r>
          </a:p>
        </p:txBody>
      </p:sp>
    </p:spTree>
    <p:extLst>
      <p:ext uri="{BB962C8B-B14F-4D97-AF65-F5344CB8AC3E}">
        <p14:creationId xmlns:p14="http://schemas.microsoft.com/office/powerpoint/2010/main" val="268670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9113" y="426746"/>
            <a:ext cx="11094134" cy="805375"/>
          </a:xfrm>
        </p:spPr>
        <p:txBody>
          <a:bodyPr>
            <a:normAutofit/>
          </a:bodyPr>
          <a:lstStyle/>
          <a:p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dirty="0">
                <a:solidFill>
                  <a:srgbClr val="FF0000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螢幕保護程式時間</a:t>
            </a:r>
            <a:endParaRPr lang="en-US" altLang="zh-TW" dirty="0">
              <a:solidFill>
                <a:srgbClr val="FF0000"/>
              </a:solidFill>
              <a:highlight>
                <a:srgbClr val="FFFF00"/>
              </a:highligh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4CAEB30B-17E5-47D1-AC90-12DC85635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733" y="1792725"/>
            <a:ext cx="6032390" cy="4865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個人電腦應設定於一定時間不使用或離開後，應自動清除螢幕上的資訊並登出或鎖定系統，以避免被未授權之存取。</a:t>
            </a:r>
            <a:endParaRPr lang="en-US" altLang="zh-TW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TW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Windows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設定→ 個人化→鎖定螢幕→螢幕保護裝置設定→</a:t>
            </a:r>
            <a:r>
              <a:rPr lang="zh-TW" altLang="en-US" sz="35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等候「</a:t>
            </a:r>
            <a:r>
              <a:rPr lang="en-US" altLang="zh-TW" sz="35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TW" altLang="en-US" sz="35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」分鐘</a:t>
            </a: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54D41A81-4D7C-4132-A03F-C61ED5593D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9183" y="1232121"/>
            <a:ext cx="4840484" cy="5425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100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9113" y="426746"/>
            <a:ext cx="11094134" cy="805375"/>
          </a:xfrm>
        </p:spPr>
        <p:txBody>
          <a:bodyPr>
            <a:normAutofit/>
          </a:bodyPr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dirty="0">
                <a:solidFill>
                  <a:srgbClr val="FF0000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密碼原則</a:t>
            </a:r>
            <a:endParaRPr lang="en-US" altLang="zh-TW" dirty="0">
              <a:solidFill>
                <a:srgbClr val="FF0000"/>
              </a:solidFill>
              <a:highlight>
                <a:srgbClr val="FFFF00"/>
              </a:highligh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4CAEB30B-17E5-47D1-AC90-12DC85635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731" y="1792725"/>
            <a:ext cx="10977515" cy="40233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通行碼應符合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政府組態基準（</a:t>
            </a:r>
            <a:r>
              <a:rPr lang="en-US" altLang="zh-TW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GCB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）規範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及資通安全責任等級分級辦法之政策，政策如下：</a:t>
            </a:r>
          </a:p>
          <a:p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1. 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通行碼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長度</a:t>
            </a:r>
            <a:r>
              <a:rPr lang="en-US" altLang="zh-TW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碼</a:t>
            </a:r>
            <a:r>
              <a:rPr lang="zh-TW" altLang="en-US" sz="44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以上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通行碼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複雜度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應包含</a:t>
            </a:r>
            <a:r>
              <a:rPr lang="zh-TW" altLang="en-US" sz="44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英文大寫、小寫、特殊符號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r>
              <a:rPr lang="zh-TW" altLang="en-US" sz="44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數字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三種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以上。</a:t>
            </a:r>
          </a:p>
          <a:p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使用者</a:t>
            </a:r>
            <a:r>
              <a:rPr lang="zh-TW" altLang="en-US" sz="44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</a:t>
            </a:r>
            <a:r>
              <a:rPr lang="en-US" altLang="zh-TW" sz="44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90</a:t>
            </a:r>
            <a:r>
              <a:rPr lang="zh-TW" altLang="en-US" sz="44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天應更換一次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通行碼。</a:t>
            </a:r>
          </a:p>
          <a:p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4. 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使用者通行碼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最短需使用</a:t>
            </a:r>
            <a:r>
              <a:rPr lang="en-US" altLang="zh-TW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天，最長使用期限為</a:t>
            </a:r>
            <a:r>
              <a:rPr lang="en-US" altLang="zh-TW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90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，且通行碼</a:t>
            </a:r>
            <a:r>
              <a:rPr lang="zh-TW" altLang="en-US" sz="44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需保留三次歷史紀錄不得相同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2803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9113" y="426746"/>
            <a:ext cx="11094134" cy="805375"/>
          </a:xfrm>
        </p:spPr>
        <p:txBody>
          <a:bodyPr>
            <a:normAutofit/>
          </a:bodyPr>
          <a:lstStyle/>
          <a:p>
            <a:endParaRPr lang="zh-TW" altLang="en-US" dirty="0">
              <a:solidFill>
                <a:srgbClr val="0070C0"/>
              </a:solidFill>
            </a:endParaRP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93A038D9-C4A1-4670-9DD9-0E008CDBE7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453" y="162561"/>
            <a:ext cx="5769782" cy="1713181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D20C81D5-7260-4A05-9F7D-224CEE88BA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371" y="2404112"/>
            <a:ext cx="11869629" cy="4291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33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9113" y="426746"/>
            <a:ext cx="11094134" cy="805375"/>
          </a:xfrm>
        </p:spPr>
        <p:txBody>
          <a:bodyPr>
            <a:normAutofit/>
          </a:bodyPr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dirty="0">
                <a:solidFill>
                  <a:srgbClr val="FF0000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嚴禁下載或使用非法軟體與檔案</a:t>
            </a:r>
            <a:endParaRPr lang="en-US" altLang="zh-TW" dirty="0">
              <a:solidFill>
                <a:srgbClr val="FF0000"/>
              </a:solidFill>
              <a:highlight>
                <a:srgbClr val="FFFF00"/>
              </a:highligh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內容版面配置區 4">
            <a:extLst>
              <a:ext uri="{FF2B5EF4-FFF2-40B4-BE49-F238E27FC236}">
                <a16:creationId xmlns:a16="http://schemas.microsoft.com/office/drawing/2014/main" id="{6E324D0B-14FA-4C12-A791-13C53F550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242" y="1819230"/>
            <a:ext cx="10977515" cy="4462300"/>
          </a:xfrm>
        </p:spPr>
        <p:txBody>
          <a:bodyPr>
            <a:noAutofit/>
          </a:bodyPr>
          <a:lstStyle/>
          <a:p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禁止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於個人電腦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安裝線上遊戲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點對點傳輸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（ 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Peer to Peer 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軟體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（如</a:t>
            </a:r>
            <a:r>
              <a:rPr lang="en-US" altLang="zh-TW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BitComet 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、迅雷、 </a:t>
            </a:r>
            <a:r>
              <a:rPr lang="en-US" altLang="zh-TW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KKBOX 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、愛奇藝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等等）、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挖礦程式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，以及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跳牆程式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、 </a:t>
            </a:r>
            <a:r>
              <a:rPr lang="en-US" altLang="zh-TW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VPN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等 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tunnel 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相關工具下載或提供分享檔案。</a:t>
            </a: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大陸軟體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電腦版通訊軟體</a:t>
            </a:r>
            <a:r>
              <a:rPr lang="en-US" altLang="zh-TW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4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LINE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</a:t>
            </a:r>
            <a:r>
              <a:rPr lang="en-US" altLang="zh-TW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，請務必記得解除安裝！</a:t>
            </a: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6283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9113" y="426746"/>
            <a:ext cx="11094134" cy="805375"/>
          </a:xfrm>
        </p:spPr>
        <p:txBody>
          <a:bodyPr>
            <a:normAutofit/>
          </a:bodyPr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dirty="0">
                <a:solidFill>
                  <a:srgbClr val="FF0000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機敏性資料應有適當之保護措施</a:t>
            </a:r>
            <a:endParaRPr lang="en-US" altLang="zh-TW" dirty="0">
              <a:solidFill>
                <a:srgbClr val="FF0000"/>
              </a:solidFill>
              <a:highlight>
                <a:srgbClr val="FFFF00"/>
              </a:highligh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內容版面配置區 4">
            <a:extLst>
              <a:ext uri="{FF2B5EF4-FFF2-40B4-BE49-F238E27FC236}">
                <a16:creationId xmlns:a16="http://schemas.microsoft.com/office/drawing/2014/main" id="{6E324D0B-14FA-4C12-A791-13C53F550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242" y="1686709"/>
            <a:ext cx="10977515" cy="4462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電腦設備內機敏性檔案，須由檔案擁有者以加密措施保護，如以壓縮軟體 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 zip 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等方式執行壓縮加密碼，並限制不得於公務外電腦使用。</a:t>
            </a:r>
          </a:p>
          <a:p>
            <a:r>
              <a:rPr lang="en-US" altLang="zh-TW" sz="1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• </a:t>
            </a:r>
            <a:r>
              <a:rPr lang="zh-TW" altLang="en-US" sz="1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en-US" altLang="zh-TW" sz="1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word</a:t>
            </a:r>
            <a:r>
              <a:rPr lang="zh-TW" altLang="en-US" sz="1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為例：點選「檔案」→保護文件→以密碼加密</a:t>
            </a:r>
          </a:p>
          <a:p>
            <a:r>
              <a:rPr lang="en-US" altLang="zh-TW" sz="1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• </a:t>
            </a:r>
            <a:r>
              <a:rPr lang="zh-TW" altLang="en-US" sz="1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en-US" altLang="zh-TW" sz="1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excel</a:t>
            </a:r>
            <a:r>
              <a:rPr lang="zh-TW" altLang="en-US" sz="1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為例：點選「檔案」→保護活頁簿→以密碼加密</a:t>
            </a:r>
          </a:p>
          <a:p>
            <a:r>
              <a:rPr lang="en-US" altLang="zh-TW" sz="1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• </a:t>
            </a:r>
            <a:r>
              <a:rPr lang="zh-TW" altLang="en-US" sz="1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en-US" altLang="zh-TW" sz="1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PPT</a:t>
            </a:r>
            <a:r>
              <a:rPr lang="zh-TW" altLang="en-US" sz="1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為例：點選「檔案」→保護簡報→以密碼加密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41043EB9-28DF-457E-AD8B-913C0BDAC5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5312" y="3917859"/>
            <a:ext cx="7323809" cy="2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569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562709"/>
            <a:ext cx="10058400" cy="831752"/>
          </a:xfrm>
        </p:spPr>
        <p:txBody>
          <a:bodyPr>
            <a:normAutofit/>
          </a:bodyPr>
          <a:lstStyle/>
          <a:p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設定電腦名稱</a:t>
            </a:r>
            <a:endParaRPr lang="zh-TW" altLang="en-US" sz="5400" dirty="0">
              <a:solidFill>
                <a:srgbClr val="FF0000"/>
              </a:solidFill>
              <a:highlight>
                <a:srgbClr val="FFFF00"/>
              </a:highlight>
              <a:latin typeface="標楷體" panose="03000509000000000000" pitchFamily="65" charset="-120"/>
              <a:ea typeface="標楷體" panose="03000509000000000000" pitchFamily="65" charset="-120"/>
              <a:hlinkClick r:id="rId2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資訊組設定時名稱統一為</a:t>
            </a:r>
            <a:r>
              <a:rPr lang="en-US" altLang="zh-TW" sz="36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mcjh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，請設定為電腦編號</a:t>
            </a:r>
            <a:r>
              <a:rPr lang="en-US" altLang="zh-TW" sz="36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mcjh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-xxx (xxx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即貼在電腦上的編號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方式如下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>
              <a:buFont typeface="Wingdings" panose="05000000000000000000" pitchFamily="2" charset="2"/>
              <a:buChar char="l"/>
            </a:pP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295" y="2910254"/>
            <a:ext cx="4112852" cy="3147279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295" y="1394461"/>
            <a:ext cx="8104108" cy="335810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415" y="3735260"/>
            <a:ext cx="7191375" cy="2570285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5766" y="3605939"/>
            <a:ext cx="6334125" cy="282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320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4313" y="426746"/>
            <a:ext cx="11398934" cy="805375"/>
          </a:xfrm>
        </p:spPr>
        <p:txBody>
          <a:bodyPr>
            <a:normAutofit fontScale="90000"/>
          </a:bodyPr>
          <a:lstStyle/>
          <a:p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en-US" dirty="0">
                <a:solidFill>
                  <a:srgbClr val="FF0000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電子郵件關閉郵件預覽，使用文字模式瀏覽</a:t>
            </a:r>
            <a:endParaRPr lang="en-US" altLang="zh-TW" dirty="0">
              <a:solidFill>
                <a:srgbClr val="FF0000"/>
              </a:solidFill>
              <a:highlight>
                <a:srgbClr val="FFFF00"/>
              </a:highligh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內容版面配置區 4">
            <a:extLst>
              <a:ext uri="{FF2B5EF4-FFF2-40B4-BE49-F238E27FC236}">
                <a16:creationId xmlns:a16="http://schemas.microsoft.com/office/drawing/2014/main" id="{6E324D0B-14FA-4C12-A791-13C53F550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022" y="1232121"/>
            <a:ext cx="10977515" cy="4462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G-mail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為例：點選右上角齒輪→一般設定→勾選「顯示不明外部圖片時，必須先詢問我。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FAF0526A-4C60-4D0A-A3A2-5F4117CD36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0478" y="1761439"/>
            <a:ext cx="8973782" cy="5096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491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9113" y="426746"/>
            <a:ext cx="11094134" cy="805375"/>
          </a:xfrm>
        </p:spPr>
        <p:txBody>
          <a:bodyPr>
            <a:normAutofit/>
          </a:bodyPr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7.</a:t>
            </a:r>
            <a:r>
              <a:rPr lang="zh-TW" altLang="en-US" dirty="0">
                <a:solidFill>
                  <a:srgbClr val="FF0000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其他事項</a:t>
            </a:r>
            <a:endParaRPr lang="en-US" altLang="zh-TW" dirty="0">
              <a:solidFill>
                <a:srgbClr val="FF0000"/>
              </a:solidFill>
              <a:highlight>
                <a:srgbClr val="FFFF00"/>
              </a:highligh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內容版面配置區 4">
            <a:extLst>
              <a:ext uri="{FF2B5EF4-FFF2-40B4-BE49-F238E27FC236}">
                <a16:creationId xmlns:a16="http://schemas.microsoft.com/office/drawing/2014/main" id="{6E324D0B-14FA-4C12-A791-13C53F550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7861" y="328004"/>
            <a:ext cx="6535386" cy="4462300"/>
          </a:xfrm>
        </p:spPr>
        <p:txBody>
          <a:bodyPr>
            <a:noAutofit/>
          </a:bodyPr>
          <a:lstStyle/>
          <a:p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(1)</a:t>
            </a:r>
            <a:r>
              <a:rPr lang="en-US" altLang="zh-TW" sz="4400" dirty="0"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WINDOWS DEFENDER</a:t>
            </a:r>
          </a:p>
          <a:p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  <a:r>
              <a:rPr lang="en-US" altLang="zh-TW" sz="4400" dirty="0"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WINDOWS UPDATE</a:t>
            </a:r>
          </a:p>
          <a:p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(3)</a:t>
            </a:r>
            <a:r>
              <a:rPr lang="zh-TW" altLang="en-US" sz="4400" dirty="0"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校時</a:t>
            </a:r>
            <a:endParaRPr lang="en-US" altLang="zh-TW" sz="4400" dirty="0">
              <a:highlight>
                <a:srgbClr val="FFFF00"/>
              </a:highligh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控制台→時鐘和區域→日期和時間→網際網路時間→變更設定→伺服器：</a:t>
            </a:r>
            <a:r>
              <a:rPr lang="en-US" altLang="zh-TW" sz="1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ntp.kl.edu.tw</a:t>
            </a:r>
          </a:p>
          <a:p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F7B3C446-74A9-4040-8087-6C08769EA1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013" y="3429000"/>
            <a:ext cx="7133362" cy="3322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325090"/>
      </p:ext>
    </p:extLst>
  </p:cSld>
  <p:clrMapOvr>
    <a:masterClrMapping/>
  </p:clrMapOvr>
</p:sld>
</file>

<file path=ppt/theme/theme1.xml><?xml version="1.0" encoding="utf-8"?>
<a:theme xmlns:a="http://schemas.openxmlformats.org/drawingml/2006/main" name="回顧">
  <a:themeElements>
    <a:clrScheme name="回顧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1657</TotalTime>
  <Words>490</Words>
  <Application>Microsoft Office PowerPoint</Application>
  <PresentationFormat>寬螢幕</PresentationFormat>
  <Paragraphs>30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新細明體</vt:lpstr>
      <vt:lpstr>標楷體</vt:lpstr>
      <vt:lpstr>Calibri</vt:lpstr>
      <vt:lpstr>Calibri Light</vt:lpstr>
      <vt:lpstr>Wingdings</vt:lpstr>
      <vt:lpstr>回顧</vt:lpstr>
      <vt:lpstr>個人電腦 進行資通安全設定說明</vt:lpstr>
      <vt:lpstr>1.螢幕保護程式時間</vt:lpstr>
      <vt:lpstr>2.密碼原則</vt:lpstr>
      <vt:lpstr>PowerPoint 簡報</vt:lpstr>
      <vt:lpstr>3.嚴禁下載或使用非法軟體與檔案</vt:lpstr>
      <vt:lpstr>4.機敏性資料應有適當之保護措施</vt:lpstr>
      <vt:lpstr>5.設定電腦名稱</vt:lpstr>
      <vt:lpstr>6.電子郵件關閉郵件預覽，使用文字模式瀏覽</vt:lpstr>
      <vt:lpstr>7.其他事項</vt:lpstr>
      <vt:lpstr>謝謝大家的 協助與配合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110年度銘傳國中 資通安全小組會議</dc:title>
  <dc:creator>pc-room</dc:creator>
  <cp:lastModifiedBy>mcjh</cp:lastModifiedBy>
  <cp:revision>28</cp:revision>
  <dcterms:created xsi:type="dcterms:W3CDTF">2021-03-27T05:07:58Z</dcterms:created>
  <dcterms:modified xsi:type="dcterms:W3CDTF">2021-11-04T09:29:24Z</dcterms:modified>
</cp:coreProperties>
</file>