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1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7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6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7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8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4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5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34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9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5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FEAC-0B15-4ADE-AFB1-6A9A987C8758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E861944-DA39-46E0-9E24-80F6B9ACDD2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521F8C-9E7F-494E-ACD7-1D846113A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/>
              <a:t>Zoom</a:t>
            </a:r>
            <a:r>
              <a:rPr lang="zh-TW" altLang="en-US" dirty="0"/>
              <a:t>線上會議</a:t>
            </a:r>
            <a:r>
              <a:rPr lang="en-US" altLang="zh-TW" dirty="0"/>
              <a:t>(</a:t>
            </a:r>
            <a:r>
              <a:rPr lang="zh-TW" altLang="en-US" dirty="0"/>
              <a:t>教學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使用方法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A1B556-843B-4572-A919-DB154F128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986779"/>
            <a:ext cx="8637072" cy="977621"/>
          </a:xfrm>
        </p:spPr>
        <p:txBody>
          <a:bodyPr/>
          <a:lstStyle/>
          <a:p>
            <a:pPr algn="r"/>
            <a:r>
              <a:rPr lang="en-US" altLang="zh-TW" dirty="0"/>
              <a:t>Edit by</a:t>
            </a:r>
            <a:r>
              <a:rPr lang="zh-TW" altLang="en-US" dirty="0"/>
              <a:t> 銘傳國中 資訊組</a:t>
            </a:r>
          </a:p>
        </p:txBody>
      </p:sp>
    </p:spTree>
    <p:extLst>
      <p:ext uri="{BB962C8B-B14F-4D97-AF65-F5344CB8AC3E}">
        <p14:creationId xmlns:p14="http://schemas.microsoft.com/office/powerpoint/2010/main" val="413854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041C8-B1F4-4674-AA7C-0885DD72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</a:t>
            </a:r>
            <a:r>
              <a:rPr lang="zh-TW" altLang="en-US" dirty="0"/>
              <a:t>會議進行中</a:t>
            </a:r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FF72592-F6A5-4C2E-99BF-C61825A3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" y="1695134"/>
            <a:ext cx="8095890" cy="4226055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C90955D-A9D3-4CB3-931F-87A5F745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1" y="1933292"/>
            <a:ext cx="3638550" cy="16573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6C6C39-4498-4DD5-B6CA-BBEBB4C76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1" y="4397237"/>
            <a:ext cx="36861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0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041C8-B1F4-4674-AA7C-0885DD72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82555"/>
            <a:ext cx="9603275" cy="1471199"/>
          </a:xfrm>
        </p:spPr>
        <p:txBody>
          <a:bodyPr>
            <a:normAutofit/>
          </a:bodyPr>
          <a:lstStyle/>
          <a:p>
            <a:r>
              <a:rPr lang="en-US" altLang="zh-TW" dirty="0"/>
              <a:t>8.</a:t>
            </a:r>
            <a:r>
              <a:rPr lang="zh-TW" altLang="en-US" dirty="0"/>
              <a:t>會議進行中</a:t>
            </a:r>
            <a:r>
              <a:rPr lang="en-US" altLang="zh-TW" dirty="0"/>
              <a:t>3-</a:t>
            </a:r>
            <a:br>
              <a:rPr lang="en-US" altLang="zh-TW" dirty="0"/>
            </a:br>
            <a:r>
              <a:rPr lang="zh-TW" altLang="en-US" dirty="0"/>
              <a:t>共享資料</a:t>
            </a:r>
            <a:r>
              <a:rPr lang="en-US" altLang="zh-TW" dirty="0"/>
              <a:t>(</a:t>
            </a:r>
            <a:r>
              <a:rPr lang="zh-TW" altLang="en-US" dirty="0"/>
              <a:t>教學</a:t>
            </a:r>
            <a:r>
              <a:rPr lang="en-US" altLang="zh-TW" dirty="0"/>
              <a:t>PPT</a:t>
            </a:r>
            <a:r>
              <a:rPr lang="zh-TW" altLang="en-US" dirty="0"/>
              <a:t>或影片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706CDE4-5A1E-43F3-A7C0-651BC151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38150"/>
            <a:ext cx="9525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041C8-B1F4-4674-AA7C-0885DD72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82555"/>
            <a:ext cx="9603275" cy="1471199"/>
          </a:xfrm>
        </p:spPr>
        <p:txBody>
          <a:bodyPr>
            <a:normAutofit/>
          </a:bodyPr>
          <a:lstStyle/>
          <a:p>
            <a:r>
              <a:rPr lang="en-US" altLang="zh-TW" dirty="0"/>
              <a:t>8.</a:t>
            </a:r>
            <a:r>
              <a:rPr lang="zh-TW" altLang="en-US" dirty="0"/>
              <a:t>會議進行中</a:t>
            </a:r>
            <a:r>
              <a:rPr lang="en-US" altLang="zh-TW" dirty="0"/>
              <a:t>4-</a:t>
            </a:r>
            <a:br>
              <a:rPr lang="en-US" altLang="zh-TW" dirty="0"/>
            </a:br>
            <a:r>
              <a:rPr lang="zh-TW" altLang="en-US" dirty="0"/>
              <a:t>停止共享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96FCAC-D784-4729-BA59-05CC1B16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209800"/>
            <a:ext cx="9525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0845AE-3697-4BFA-A180-3525C030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</a:t>
            </a:r>
            <a:r>
              <a:rPr lang="zh-TW" altLang="en-US" dirty="0"/>
              <a:t>離開會議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EA75B88-2452-4BE7-B1F7-74380B83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78" y="2165479"/>
            <a:ext cx="83724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EA84BE0-1AAE-4063-8BB2-B2B584A2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大家辛苦了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561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7889F4-DB17-471F-AB4C-0F5B0812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先到</a:t>
            </a:r>
            <a:r>
              <a:rPr lang="en-US" altLang="zh-TW" dirty="0"/>
              <a:t>zoom.us</a:t>
            </a:r>
            <a:r>
              <a:rPr lang="zh-TW" altLang="en-US" dirty="0"/>
              <a:t>登入</a:t>
            </a:r>
            <a:r>
              <a:rPr lang="en-US" altLang="zh-TW" sz="3200" dirty="0"/>
              <a:t>(</a:t>
            </a:r>
            <a:r>
              <a:rPr lang="zh-TW" altLang="en-US" sz="3200" dirty="0"/>
              <a:t>可以獲得</a:t>
            </a:r>
            <a:r>
              <a:rPr lang="en-US" altLang="zh-TW" sz="3200" dirty="0"/>
              <a:t>100</a:t>
            </a:r>
            <a:r>
              <a:rPr lang="zh-TW" altLang="en-US" sz="3200" dirty="0"/>
              <a:t>人會議室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CF0B22-E96B-4E1B-A20D-1B8D5AE9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連上</a:t>
            </a:r>
            <a:r>
              <a:rPr lang="en-US" altLang="zh-TW" dirty="0"/>
              <a:t>zoom.us</a:t>
            </a:r>
            <a:r>
              <a:rPr lang="zh-TW" altLang="en-US" dirty="0"/>
              <a:t>網站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以</a:t>
            </a:r>
            <a:r>
              <a:rPr lang="en-US" altLang="zh-TW" dirty="0"/>
              <a:t>google</a:t>
            </a:r>
            <a:r>
              <a:rPr lang="zh-TW" altLang="en-US" dirty="0"/>
              <a:t>教育帳號登入</a:t>
            </a:r>
            <a:r>
              <a:rPr lang="en-US" altLang="zh-TW" dirty="0"/>
              <a:t>:axXXXX@gm.kl.edu.tw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ABAB3F-ACA9-4C3D-9214-8B4EE7C6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978308"/>
            <a:ext cx="9656777" cy="50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186A80-5307-40C8-A90F-5A51CC4B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基本帳號設定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96BCF5-6D10-4848-ACAC-B600A585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個人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設定檔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開啟個人會議</a:t>
            </a:r>
            <a:r>
              <a:rPr lang="en-US" altLang="zh-TW" dirty="0">
                <a:sym typeface="Wingdings" panose="05000000000000000000" pitchFamily="2" charset="2"/>
              </a:rPr>
              <a:t>id(</a:t>
            </a:r>
            <a:r>
              <a:rPr lang="zh-TW" altLang="en-US" dirty="0">
                <a:sym typeface="Wingdings" panose="05000000000000000000" pitchFamily="2" charset="2"/>
              </a:rPr>
              <a:t>下方「將會議</a:t>
            </a:r>
            <a:r>
              <a:rPr lang="en-US" altLang="zh-TW" dirty="0">
                <a:sym typeface="Wingdings" panose="05000000000000000000" pitchFamily="2" charset="2"/>
              </a:rPr>
              <a:t>id</a:t>
            </a:r>
            <a:r>
              <a:rPr lang="zh-TW" altLang="en-US" dirty="0">
                <a:sym typeface="Wingdings" panose="05000000000000000000" pitchFamily="2" charset="2"/>
              </a:rPr>
              <a:t>用於即時會議」要打勾勾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如果要開會時，直接給與會者這個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id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或是下方連結都可以</a:t>
            </a: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檢查會議人數上限是否為</a:t>
            </a:r>
            <a:r>
              <a:rPr lang="en-US" altLang="zh-TW" dirty="0">
                <a:sym typeface="Wingdings" panose="05000000000000000000" pitchFamily="2" charset="2"/>
              </a:rPr>
              <a:t>100</a:t>
            </a: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396883-4172-443B-B860-2CB22766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" y="1063758"/>
            <a:ext cx="10590635" cy="47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186A80-5307-40C8-A90F-5A51CC4B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基本帳號設定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96BCF5-6D10-4848-ACAC-B600A585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個人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設定檔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設定主持人金鑰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如果只是上課，可以不用修改這個選項。但如果是會議，需要另外轉移主持人，就最好設定這個選項</a:t>
            </a: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點選「顯示」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編輯</a:t>
            </a:r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C1F491A-5AD7-44A0-A6DD-DA6266B17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4" y="4654322"/>
            <a:ext cx="7620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53B34-0D10-4163-A74E-A066BB23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教學使用時的設定建議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24BFAB-07DA-4C1B-89F7-BAD90D5F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個人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設定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1.</a:t>
            </a:r>
            <a:r>
              <a:rPr lang="zh-TW" altLang="en-US" dirty="0">
                <a:solidFill>
                  <a:srgbClr val="0070C0"/>
                </a:solidFill>
                <a:sym typeface="Wingdings" panose="05000000000000000000" pitchFamily="2" charset="2"/>
              </a:rPr>
              <a:t>加入會議時靜音</a:t>
            </a:r>
            <a:r>
              <a:rPr lang="en-US" altLang="zh-TW" dirty="0">
                <a:solidFill>
                  <a:srgbClr val="0070C0"/>
                </a:solidFill>
                <a:sym typeface="Wingdings" panose="05000000000000000000" pitchFamily="2" charset="2"/>
              </a:rPr>
              <a:t>:</a:t>
            </a:r>
            <a:r>
              <a:rPr lang="zh-TW" altLang="en-US" dirty="0">
                <a:sym typeface="Wingdings" panose="05000000000000000000" pitchFamily="2" charset="2"/>
              </a:rPr>
              <a:t>這樣學生加入時會自動將他們靜音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2.</a:t>
            </a:r>
            <a:r>
              <a:rPr lang="zh-TW" altLang="en-US" dirty="0">
                <a:solidFill>
                  <a:srgbClr val="0070C0"/>
                </a:solidFill>
                <a:sym typeface="Wingdings" panose="05000000000000000000" pitchFamily="2" charset="2"/>
              </a:rPr>
              <a:t>允許與會者聊天範圍</a:t>
            </a:r>
            <a:r>
              <a:rPr lang="en-US" altLang="zh-TW" dirty="0">
                <a:solidFill>
                  <a:srgbClr val="0070C0"/>
                </a:solidFill>
                <a:sym typeface="Wingdings" panose="05000000000000000000" pitchFamily="2" charset="2"/>
              </a:rPr>
              <a:t>:</a:t>
            </a:r>
            <a:r>
              <a:rPr lang="zh-TW" altLang="en-US" dirty="0">
                <a:sym typeface="Wingdings" panose="05000000000000000000" pitchFamily="2" charset="2"/>
              </a:rPr>
              <a:t>最好設成「無」或「限主持人」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/>
              <a:t>3.</a:t>
            </a:r>
            <a:r>
              <a:rPr lang="zh-TW" altLang="en-US" dirty="0">
                <a:solidFill>
                  <a:srgbClr val="0070C0"/>
                </a:solidFill>
              </a:rPr>
              <a:t>允許與會者改名</a:t>
            </a:r>
            <a:r>
              <a:rPr lang="en-US" altLang="zh-TW" dirty="0">
                <a:solidFill>
                  <a:srgbClr val="0070C0"/>
                </a:solidFill>
              </a:rPr>
              <a:t>:</a:t>
            </a:r>
            <a:r>
              <a:rPr lang="zh-TW" altLang="en-US" dirty="0"/>
              <a:t>如果學生進入會議時忘記改名，可以自己改。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>
                <a:solidFill>
                  <a:srgbClr val="0070C0"/>
                </a:solidFill>
              </a:rPr>
              <a:t>螢幕共用</a:t>
            </a:r>
            <a:r>
              <a:rPr lang="en-US" altLang="zh-TW" dirty="0">
                <a:solidFill>
                  <a:srgbClr val="0070C0"/>
                </a:solidFill>
              </a:rPr>
              <a:t>:</a:t>
            </a:r>
            <a:r>
              <a:rPr lang="zh-TW" altLang="en-US" dirty="0"/>
              <a:t>可看狀況決定是否只有主持人可共用。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285323-864D-47DB-A14C-ABA66FBB9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54691"/>
            <a:ext cx="8572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D0F24-6D66-4FAA-8296-FF8983EA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新增會議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B755C1-3389-411B-98DC-5D99D83F91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排程新會議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FA6F5C5-8B15-4E1D-ADD0-67E6EFE2EA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5" y="2872588"/>
            <a:ext cx="4319091" cy="2029973"/>
          </a:xfrm>
        </p:spPr>
      </p:pic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69474A66-44A1-4681-85CE-0D7D5753F443}"/>
              </a:ext>
            </a:extLst>
          </p:cNvPr>
          <p:cNvSpPr txBox="1">
            <a:spLocks/>
          </p:cNvSpPr>
          <p:nvPr/>
        </p:nvSpPr>
        <p:spPr>
          <a:xfrm>
            <a:off x="5919805" y="2010877"/>
            <a:ext cx="4645152" cy="344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輸入會議資料、時間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724D26D-EE88-44E1-BF08-BD9F0D21A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21" y="2542690"/>
            <a:ext cx="5603908" cy="40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8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D0F24-6D66-4FAA-8296-FF8983EA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14" y="449956"/>
            <a:ext cx="9603275" cy="1910689"/>
          </a:xfrm>
        </p:spPr>
        <p:txBody>
          <a:bodyPr>
            <a:normAutofit/>
          </a:bodyPr>
          <a:lstStyle/>
          <a:p>
            <a:r>
              <a:rPr lang="en-US" altLang="zh-TW" dirty="0"/>
              <a:t>6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新增會議</a:t>
            </a:r>
            <a:r>
              <a:rPr lang="en-US" altLang="zh-TW" dirty="0"/>
              <a:t>2-</a:t>
            </a:r>
            <a:br>
              <a:rPr lang="en-US" altLang="zh-TW" dirty="0"/>
            </a:br>
            <a:r>
              <a:rPr lang="zh-TW" altLang="en-US" dirty="0"/>
              <a:t>相關設定調整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7257048-78A5-4919-A88F-ADC14C04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16" y="0"/>
            <a:ext cx="5602151" cy="6489371"/>
          </a:xfrm>
        </p:spPr>
      </p:pic>
    </p:spTree>
    <p:extLst>
      <p:ext uri="{BB962C8B-B14F-4D97-AF65-F5344CB8AC3E}">
        <p14:creationId xmlns:p14="http://schemas.microsoft.com/office/powerpoint/2010/main" val="24688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53B34-0D10-4163-A74E-A066BB23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/>
              <a:t>開始會議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24BFAB-07DA-4C1B-89F7-BAD90D5F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268644"/>
          </a:xfrm>
        </p:spPr>
        <p:txBody>
          <a:bodyPr>
            <a:normAutofit/>
          </a:bodyPr>
          <a:lstStyle/>
          <a:p>
            <a:r>
              <a:rPr lang="zh-TW" altLang="en-US" dirty="0"/>
              <a:t>主持人按「開始會議」，與會者打開</a:t>
            </a:r>
            <a:r>
              <a:rPr lang="en-US" altLang="zh-TW" dirty="0"/>
              <a:t>zoom</a:t>
            </a:r>
            <a:r>
              <a:rPr lang="zh-TW" altLang="en-US" dirty="0"/>
              <a:t>軟體，不用登入，只要輸入會議號即可。</a:t>
            </a:r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AE07FB3-D518-45B8-9068-72E7363A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29" y="3033809"/>
            <a:ext cx="8572500" cy="3905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699B824-5350-4861-B2D2-2B67BC60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27" y="3629788"/>
            <a:ext cx="4986435" cy="26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8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041C8-B1F4-4674-AA7C-0885DD72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</a:t>
            </a:r>
            <a:r>
              <a:rPr lang="zh-TW" altLang="en-US" dirty="0"/>
              <a:t>會議進行中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EE1E62-5EC2-4B7B-B18E-7EC388AD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44" y="1853754"/>
            <a:ext cx="66675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459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1238</TotalTime>
  <Words>330</Words>
  <Application>Microsoft Office PowerPoint</Application>
  <PresentationFormat>寬螢幕</PresentationFormat>
  <Paragraphs>31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標楷體</vt:lpstr>
      <vt:lpstr>Arial</vt:lpstr>
      <vt:lpstr>Gill Sans MT</vt:lpstr>
      <vt:lpstr>Wingdings</vt:lpstr>
      <vt:lpstr>圖庫</vt:lpstr>
      <vt:lpstr>Zoom線上會議(教學) 使用方法</vt:lpstr>
      <vt:lpstr>先到zoom.us登入(可以獲得100人會議室)</vt:lpstr>
      <vt:lpstr>2.基本帳號設定1</vt:lpstr>
      <vt:lpstr>3.基本帳號設定2</vt:lpstr>
      <vt:lpstr>4.教學使用時的設定建議</vt:lpstr>
      <vt:lpstr>5.新增會議1</vt:lpstr>
      <vt:lpstr>6.新增會議2- 相關設定調整</vt:lpstr>
      <vt:lpstr>7.開始會議</vt:lpstr>
      <vt:lpstr>8.會議進行中1</vt:lpstr>
      <vt:lpstr>8.會議進行中2</vt:lpstr>
      <vt:lpstr>8.會議進行中3- 共享資料(教學PPT或影片)</vt:lpstr>
      <vt:lpstr>8.會議進行中4- 停止共享</vt:lpstr>
      <vt:lpstr>9.離開會議</vt:lpstr>
      <vt:lpstr>謝謝聆聽!大家辛苦了!!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Zoom線上會議(教學) 使用方法</dc:title>
  <dc:creator>mcjh</dc:creator>
  <cp:lastModifiedBy>mcjh</cp:lastModifiedBy>
  <cp:revision>17</cp:revision>
  <dcterms:created xsi:type="dcterms:W3CDTF">2020-03-30T07:18:12Z</dcterms:created>
  <dcterms:modified xsi:type="dcterms:W3CDTF">2020-03-31T03:56:32Z</dcterms:modified>
</cp:coreProperties>
</file>